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9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204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070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7114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617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815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6470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905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09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107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60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466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215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75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08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706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78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24E0-C1ED-433A-912D-6BDF86A88931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31EE02-652E-4241-98AD-932B0A78F7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758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46ADF4-F801-3638-66D0-C6773C973151}"/>
              </a:ext>
            </a:extLst>
          </p:cNvPr>
          <p:cNvSpPr txBox="1"/>
          <p:nvPr/>
        </p:nvSpPr>
        <p:spPr>
          <a:xfrm>
            <a:off x="2995676" y="558354"/>
            <a:ext cx="60960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l-GR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20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Πανελλήνιο Συνέδριο Φοιτητών Αρχαιολογίας </a:t>
            </a:r>
            <a:endParaRPr lang="el-GR" sz="2000" b="1" u="sng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Πανεπιστήμιο Ιωαννίνων</a:t>
            </a:r>
            <a:br>
              <a:rPr lang="el-GR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78F85F-C2A7-8CF0-1298-7AD70B828BAD}"/>
              </a:ext>
            </a:extLst>
          </p:cNvPr>
          <p:cNvSpPr txBox="1"/>
          <p:nvPr/>
        </p:nvSpPr>
        <p:spPr>
          <a:xfrm>
            <a:off x="3844414" y="2807385"/>
            <a:ext cx="37559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0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ΤΙΤΛΟΣ ΠΑΡΟΥΣΙΑΣΗΣ</a:t>
            </a:r>
            <a:endParaRPr lang="el-GR" sz="4000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6BA147-88B3-C644-C551-BC8859E344FC}"/>
              </a:ext>
            </a:extLst>
          </p:cNvPr>
          <p:cNvSpPr txBox="1"/>
          <p:nvPr/>
        </p:nvSpPr>
        <p:spPr>
          <a:xfrm>
            <a:off x="4291780" y="4130824"/>
            <a:ext cx="315615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ΟΝΟΜΑΤΕΠΩΝΥΜΟ </a:t>
            </a:r>
            <a:endParaRPr lang="el-GR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ΠΑΝΕΠΙΣΤΗΜΙΑΚΟ ΙΔΡΥΜΑ</a:t>
            </a:r>
            <a:endParaRPr lang="el-GR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ΕΤΟΣ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ΚΑΤΕΥΘΥΝΣΗ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28E6436A-DEC0-0C72-8589-3095B9F6D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5494" y="468706"/>
            <a:ext cx="2531583" cy="99384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A702E0D6-3D82-AF22-D421-5949CAB3BF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65" y="265192"/>
            <a:ext cx="2040402" cy="14008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59A46F-C92C-4C9B-1B2F-2CA0DFAF2D23}"/>
              </a:ext>
            </a:extLst>
          </p:cNvPr>
          <p:cNvSpPr txBox="1"/>
          <p:nvPr/>
        </p:nvSpPr>
        <p:spPr>
          <a:xfrm>
            <a:off x="746809" y="1666065"/>
            <a:ext cx="216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συνεδρίου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86E326-A48B-9B26-C391-547FB19CC40C}"/>
              </a:ext>
            </a:extLst>
          </p:cNvPr>
          <p:cNvSpPr txBox="1"/>
          <p:nvPr/>
        </p:nvSpPr>
        <p:spPr>
          <a:xfrm>
            <a:off x="7600336" y="157140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Πανεπιστημίου</a:t>
            </a:r>
          </a:p>
        </p:txBody>
      </p:sp>
    </p:spTree>
    <p:extLst>
      <p:ext uri="{BB962C8B-B14F-4D97-AF65-F5344CB8AC3E}">
        <p14:creationId xmlns:p14="http://schemas.microsoft.com/office/powerpoint/2010/main" val="316143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518C28-90CD-B6D9-D1A5-15187D52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1004"/>
            <a:ext cx="8911687" cy="1280890"/>
          </a:xfrm>
        </p:spPr>
        <p:txBody>
          <a:bodyPr/>
          <a:lstStyle/>
          <a:p>
            <a:r>
              <a:rPr lang="el-GR" b="1" u="sng" dirty="0">
                <a:solidFill>
                  <a:schemeClr val="tx1"/>
                </a:solidFill>
              </a:rPr>
              <a:t>ΕΙΣΑΓΩΓΗ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E8FE5F-9840-D720-A645-7014DDADF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539181"/>
            <a:ext cx="10573871" cy="1541206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Θέστε το θεωρητικό υπόβαθρο και το περιεχόμενο της παρουσίασής σας.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Χρησιμοποιείστε </a:t>
            </a:r>
            <a:r>
              <a:rPr lang="el-G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bulletpoints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Εξηγήστε τους ειδικούς όρους που θα χρησιμοποιηθούν.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891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148909-A192-E7D0-E545-51CD14B6C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ΚΥΡΙΩΣ ΘΕΜΑ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BAE555-0953-7084-2B49-9DDC10FBC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86" y="1870586"/>
            <a:ext cx="4548895" cy="4058265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Χρησιμοποιήστε τίτλους για τις </a:t>
            </a:r>
            <a:r>
              <a:rPr lang="el-G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υποενότητες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προκειμένου να επιτύχετε μια ομαλή συνοχή στην παρουσίαση σας.</a:t>
            </a:r>
          </a:p>
          <a:p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ενίσχυση της ομιλίας σας ενθαρρύνεται η χρήση πολυμέσων.</a:t>
            </a:r>
          </a:p>
          <a:p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Χρησιμοποιήστε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δεν αποκρύπτει το κείμενό σας.</a:t>
            </a:r>
          </a:p>
          <a:p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Γραμματοσειρά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Roman, 16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μέγεθος γραμματοσειράς.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0A7DA438-E270-377A-5125-892413354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689" y="1965960"/>
            <a:ext cx="2807758" cy="23358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ABBA9B-1E1F-3FAC-69DE-9E4AD7FCE877}"/>
              </a:ext>
            </a:extLst>
          </p:cNvPr>
          <p:cNvSpPr txBox="1"/>
          <p:nvPr/>
        </p:nvSpPr>
        <p:spPr>
          <a:xfrm>
            <a:off x="7284866" y="4301826"/>
            <a:ext cx="40418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κάθε εικόνα πρέπει να συνοδεύεται από μια λεζάντα π.χ. Πολεμιστές που μάχονται (πηγή,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Angelo et al. 2025)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0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3CD1F0-76DE-F0F6-A62D-F5501ED17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9969"/>
            <a:ext cx="8911687" cy="1280890"/>
          </a:xfrm>
        </p:spPr>
        <p:txBody>
          <a:bodyPr/>
          <a:lstStyle/>
          <a:p>
            <a:r>
              <a:rPr lang="el-GR" b="1" u="sng" dirty="0">
                <a:solidFill>
                  <a:schemeClr val="tx1"/>
                </a:solidFill>
              </a:rPr>
              <a:t>ΣΥΜΠΕΡΑΣΜΑΤΑ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25C451-B996-D0FF-D100-BE4D1E82E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783977"/>
            <a:ext cx="8915400" cy="3777622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Συνοψίστε τα βασικά σημεία της παρουσίαση σας</a:t>
            </a:r>
          </a:p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Στην γραπτή μορφή (σε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word) 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προσθέστε Συζήτηση και Συμπεράσματα.</a:t>
            </a:r>
          </a:p>
        </p:txBody>
      </p:sp>
    </p:spTree>
    <p:extLst>
      <p:ext uri="{BB962C8B-B14F-4D97-AF65-F5344CB8AC3E}">
        <p14:creationId xmlns:p14="http://schemas.microsoft.com/office/powerpoint/2010/main" val="317992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67B291-7BEC-D210-C61A-6F4033A8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740651"/>
            <a:ext cx="8911687" cy="1280890"/>
          </a:xfrm>
        </p:spPr>
        <p:txBody>
          <a:bodyPr/>
          <a:lstStyle/>
          <a:p>
            <a:r>
              <a:rPr lang="el-GR" b="1" u="sng" dirty="0">
                <a:solidFill>
                  <a:schemeClr val="tx1"/>
                </a:solidFill>
              </a:rPr>
              <a:t>ΒΙΒΛΙΟΓΡΑΦΙΑ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253821-DF7C-810B-B12F-7E705723A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443" y="1613647"/>
            <a:ext cx="8915400" cy="3777622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Χρησιμοποιείτε το σύστημα βιβλιογραφίας </a:t>
            </a:r>
            <a:r>
              <a:rPr lang="el-G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Harvard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π.χ. </a:t>
            </a:r>
            <a:r>
              <a:rPr lang="en-US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Scarre</a:t>
            </a:r>
            <a:r>
              <a:rPr lang="en-US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Chris, </a:t>
            </a:r>
            <a:r>
              <a:rPr lang="el-GR" i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 ανθρώπινο παρελθόν</a:t>
            </a:r>
            <a:r>
              <a:rPr lang="en-US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University Studio Press, </a:t>
            </a:r>
            <a:r>
              <a:rPr lang="el-GR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Νοέμβριος</a:t>
            </a:r>
            <a:r>
              <a:rPr lang="en-US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2023</a:t>
            </a:r>
            <a:r>
              <a:rPr lang="el-GR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45-67</a:t>
            </a:r>
          </a:p>
          <a:p>
            <a:r>
              <a:rPr lang="el-GR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τίτλος του βιβλίου/άρθρου πάντα </a:t>
            </a:r>
            <a:r>
              <a:rPr lang="el-GR" i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πλαγιασμένος</a:t>
            </a:r>
          </a:p>
          <a:p>
            <a:r>
              <a:rPr lang="el-GR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αναγράφονται οι σελίδες που χρησιμοποιήθηκαν </a:t>
            </a:r>
            <a:endParaRPr lang="el-GR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48416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Θρόισμα</Template>
  <TotalTime>36</TotalTime>
  <Words>177</Words>
  <Application>Microsoft Office PowerPoint</Application>
  <PresentationFormat>Ευρεία οθόνη</PresentationFormat>
  <Paragraphs>27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Θρόισμα</vt:lpstr>
      <vt:lpstr>Παρουσίαση του PowerPoint</vt:lpstr>
      <vt:lpstr>ΕΙΣΑΓΩΓΗ</vt:lpstr>
      <vt:lpstr>ΚΥΡΙΩΣ ΘΕΜΑ </vt:lpstr>
      <vt:lpstr>ΣΥΜΠΕΡΑΣΜΑΤΑ</vt:lpstr>
      <vt:lpstr>ΒΙΒΛΙΟΓΡΑΦΙΑ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Margarita Kalofonou</dc:creator>
  <cp:lastModifiedBy>Angelo G</cp:lastModifiedBy>
  <cp:revision>7</cp:revision>
  <dcterms:created xsi:type="dcterms:W3CDTF">2024-12-14T20:50:28Z</dcterms:created>
  <dcterms:modified xsi:type="dcterms:W3CDTF">2025-03-09T11:44:28Z</dcterms:modified>
</cp:coreProperties>
</file>